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1"/>
    <p:restoredTop sz="94619"/>
  </p:normalViewPr>
  <p:slideViewPr>
    <p:cSldViewPr snapToGrid="0" snapToObjects="1">
      <p:cViewPr>
        <p:scale>
          <a:sx n="98" d="100"/>
          <a:sy n="98" d="100"/>
        </p:scale>
        <p:origin x="6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1D9A6-8DDE-7749-9030-1494403975A8}" type="datetimeFigureOut">
              <a:rPr lang="en-US" smtClean="0"/>
              <a:t>7/27/17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20804-6A03-914D-AD42-F2384DC70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9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20804-6A03-914D-AD42-F2384DC702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9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Mr</a:t>
            </a:r>
            <a:r>
              <a:rPr lang="en-US" dirty="0" smtClean="0"/>
              <a:t> robot CTF VM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baconandeggs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3628501"/>
            <a:ext cx="9448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socie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26" y="1803405"/>
            <a:ext cx="2789420" cy="27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key-1-of-3.txt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879892" cy="4024125"/>
          </a:xfrm>
        </p:spPr>
        <p:txBody>
          <a:bodyPr/>
          <a:lstStyle/>
          <a:p>
            <a:r>
              <a:rPr lang="en-US" dirty="0"/>
              <a:t>So this /</a:t>
            </a:r>
            <a:r>
              <a:rPr lang="en-US" dirty="0" smtClean="0"/>
              <a:t>key-1-of-3.txt</a:t>
            </a:r>
          </a:p>
          <a:p>
            <a:r>
              <a:rPr lang="en-US" dirty="0" smtClean="0"/>
              <a:t>This key looks like some hexadecimal number or something?</a:t>
            </a:r>
          </a:p>
          <a:p>
            <a:r>
              <a:rPr lang="en-US" dirty="0" smtClean="0"/>
              <a:t>Nothing when I </a:t>
            </a:r>
            <a:r>
              <a:rPr lang="en-US" dirty="0" err="1" smtClean="0"/>
              <a:t>cyberchef’d</a:t>
            </a:r>
            <a:r>
              <a:rPr lang="en-US" dirty="0" smtClean="0"/>
              <a:t> it?</a:t>
            </a:r>
          </a:p>
          <a:p>
            <a:r>
              <a:rPr lang="en-US" dirty="0" smtClean="0"/>
              <a:t>Lets save this then? </a:t>
            </a:r>
            <a:r>
              <a:rPr lang="is-IS" dirty="0" smtClean="0"/>
              <a:t>073403c8a58a1f80d943455fb30724b9</a:t>
            </a:r>
          </a:p>
          <a:p>
            <a:r>
              <a:rPr lang="en-US" dirty="0" smtClean="0"/>
              <a:t>K</a:t>
            </a:r>
            <a:r>
              <a:rPr lang="is-IS" dirty="0" smtClean="0"/>
              <a:t>ey 1 of 3? </a:t>
            </a:r>
            <a:r>
              <a:rPr lang="en-US" dirty="0" smtClean="0"/>
              <a:t>S</a:t>
            </a:r>
            <a:r>
              <a:rPr lang="is-IS" dirty="0" smtClean="0"/>
              <a:t>o two more duh? </a:t>
            </a:r>
            <a:r>
              <a:rPr lang="en-US" dirty="0" smtClean="0"/>
              <a:t>So I </a:t>
            </a:r>
            <a:r>
              <a:rPr lang="en-US" dirty="0" err="1" smtClean="0"/>
              <a:t>didn</a:t>
            </a:r>
            <a:r>
              <a:rPr lang="mr-IN" dirty="0" smtClean="0"/>
              <a:t>’</a:t>
            </a:r>
            <a:r>
              <a:rPr lang="en-US" dirty="0" smtClean="0"/>
              <a:t>t know what else to do with </a:t>
            </a:r>
            <a:r>
              <a:rPr lang="en-US" dirty="0" err="1" smtClean="0"/>
              <a:t>robot.txt</a:t>
            </a:r>
            <a:r>
              <a:rPr lang="en-US" dirty="0" smtClean="0"/>
              <a:t> stuff so I moved onto to the next thing in the </a:t>
            </a:r>
            <a:r>
              <a:rPr lang="en-US" dirty="0" err="1" smtClean="0"/>
              <a:t>nikto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06" y="2194559"/>
            <a:ext cx="3403600" cy="1701800"/>
          </a:xfrm>
        </p:spPr>
      </p:pic>
    </p:spTree>
    <p:extLst>
      <p:ext uri="{BB962C8B-B14F-4D97-AF65-F5344CB8AC3E}">
        <p14:creationId xmlns:p14="http://schemas.microsoft.com/office/powerpoint/2010/main" val="194857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Index.html</a:t>
            </a:r>
            <a:r>
              <a:rPr lang="en-US" dirty="0" smtClean="0"/>
              <a:t> &amp;&amp;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6" y="2011398"/>
            <a:ext cx="11636273" cy="35803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0303" y="2347975"/>
            <a:ext cx="5334000" cy="3327082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 and /</a:t>
            </a:r>
            <a:r>
              <a:rPr lang="en-US" dirty="0" err="1" smtClean="0"/>
              <a:t>index.php</a:t>
            </a:r>
            <a:r>
              <a:rPr lang="en-US" dirty="0" smtClean="0"/>
              <a:t> ? Didn’t result in much apart from some cool </a:t>
            </a:r>
            <a:r>
              <a:rPr lang="en-US" dirty="0" err="1" smtClean="0"/>
              <a:t>ascii</a:t>
            </a:r>
            <a:r>
              <a:rPr lang="en-US" dirty="0" smtClean="0"/>
              <a:t>? So moving on to the next thing..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8" y="3583064"/>
            <a:ext cx="5465913" cy="2622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51" y="3583065"/>
            <a:ext cx="6150964" cy="3023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384621">
            <a:off x="1918250" y="5310006"/>
            <a:ext cx="3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spazzing</a:t>
            </a:r>
            <a:r>
              <a:rPr lang="en-US" dirty="0" smtClean="0"/>
              <a:t> out. 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4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licence.txt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3" y="2689234"/>
            <a:ext cx="4010192" cy="402431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3" y="2016626"/>
            <a:ext cx="9592776" cy="340727"/>
          </a:xfrm>
        </p:spPr>
      </p:pic>
      <p:sp>
        <p:nvSpPr>
          <p:cNvPr id="7" name="TextBox 6"/>
          <p:cNvSpPr txBox="1"/>
          <p:nvPr/>
        </p:nvSpPr>
        <p:spPr>
          <a:xfrm>
            <a:off x="5722031" y="3309654"/>
            <a:ext cx="5561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ZWxsaW90OkVSMjgtMDY1Mgo</a:t>
            </a:r>
            <a:r>
              <a:rPr lang="en-US" dirty="0" smtClean="0"/>
              <a:t>=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Base64 </a:t>
            </a:r>
            <a:r>
              <a:rPr lang="mr-IN" dirty="0" smtClean="0"/>
              <a:t>–</a:t>
            </a:r>
            <a:r>
              <a:rPr lang="en-US" dirty="0" smtClean="0"/>
              <a:t> the = sign is the giveaway?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 we should convert this base64 to some human readable stuff ? </a:t>
            </a:r>
          </a:p>
        </p:txBody>
      </p:sp>
    </p:spTree>
    <p:extLst>
      <p:ext uri="{BB962C8B-B14F-4D97-AF65-F5344CB8AC3E}">
        <p14:creationId xmlns:p14="http://schemas.microsoft.com/office/powerpoint/2010/main" val="11421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Base64 decode in bash?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8" y="2513946"/>
            <a:ext cx="5334000" cy="35625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Normally id just convert the base64 to plaintext using </a:t>
            </a:r>
            <a:r>
              <a:rPr lang="en-US" dirty="0" err="1" smtClean="0"/>
              <a:t>cyberchef</a:t>
            </a:r>
            <a:endParaRPr lang="en-US" dirty="0" smtClean="0"/>
          </a:p>
          <a:p>
            <a:r>
              <a:rPr lang="en-US" dirty="0" smtClean="0"/>
              <a:t>Thought id go the bash route and do the conversion in the terminal .. Looking at you here </a:t>
            </a:r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 err="1" smtClean="0"/>
              <a:t>duncan</a:t>
            </a:r>
            <a:r>
              <a:rPr lang="en-US" dirty="0" smtClean="0"/>
              <a:t>!</a:t>
            </a:r>
          </a:p>
          <a:p>
            <a:r>
              <a:rPr lang="en-US" dirty="0" smtClean="0"/>
              <a:t>So is this the login to this?</a:t>
            </a:r>
          </a:p>
          <a:p>
            <a:endParaRPr lang="en-US" dirty="0"/>
          </a:p>
          <a:p>
            <a:r>
              <a:rPr lang="en-US" b="1" dirty="0" smtClean="0"/>
              <a:t>NO</a:t>
            </a:r>
            <a:r>
              <a:rPr lang="en-US" dirty="0" smtClean="0"/>
              <a:t>, try harder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4" y="3740718"/>
            <a:ext cx="4956748" cy="27597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663908" y="4362138"/>
            <a:ext cx="7180289" cy="34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9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Harder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5" y="3198899"/>
            <a:ext cx="6067075" cy="146304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 in the </a:t>
            </a:r>
            <a:r>
              <a:rPr lang="en-US" dirty="0" err="1" smtClean="0"/>
              <a:t>nikto</a:t>
            </a:r>
            <a:r>
              <a:rPr lang="en-US" dirty="0" smtClean="0"/>
              <a:t> output .. </a:t>
            </a:r>
            <a:r>
              <a:rPr lang="en-US" dirty="0" err="1" smtClean="0"/>
              <a:t>Theres</a:t>
            </a:r>
            <a:r>
              <a:rPr lang="en-US" dirty="0" smtClean="0"/>
              <a:t> a whole bunch of </a:t>
            </a:r>
            <a:r>
              <a:rPr lang="en-US" dirty="0" err="1" smtClean="0"/>
              <a:t>wordpress</a:t>
            </a:r>
            <a:r>
              <a:rPr lang="en-US" dirty="0" smtClean="0"/>
              <a:t> login stuffs .. So maybe the login credentials could be used in one of these </a:t>
            </a:r>
            <a:r>
              <a:rPr lang="en-US" dirty="0" err="1" smtClean="0"/>
              <a:t>wordpress</a:t>
            </a:r>
            <a:r>
              <a:rPr lang="en-US" dirty="0" smtClean="0"/>
              <a:t> pages?</a:t>
            </a:r>
          </a:p>
        </p:txBody>
      </p:sp>
    </p:spTree>
    <p:extLst>
      <p:ext uri="{BB962C8B-B14F-4D97-AF65-F5344CB8AC3E}">
        <p14:creationId xmlns:p14="http://schemas.microsoft.com/office/powerpoint/2010/main" val="96196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Howdy </a:t>
            </a:r>
            <a:r>
              <a:rPr lang="en-US" dirty="0" err="1" smtClean="0"/>
              <a:t>elliot</a:t>
            </a:r>
            <a:r>
              <a:rPr lang="en-US" dirty="0" smtClean="0"/>
              <a:t> </a:t>
            </a:r>
            <a:r>
              <a:rPr lang="en-US" dirty="0" err="1" smtClean="0"/>
              <a:t>alderson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4558"/>
            <a:ext cx="6099454" cy="416127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4" y="2194558"/>
            <a:ext cx="6064446" cy="3228780"/>
          </a:xfrm>
        </p:spPr>
      </p:pic>
    </p:spTree>
    <p:extLst>
      <p:ext uri="{BB962C8B-B14F-4D97-AF65-F5344CB8AC3E}">
        <p14:creationId xmlns:p14="http://schemas.microsoft.com/office/powerpoint/2010/main" val="16912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0" y="898041"/>
            <a:ext cx="11444232" cy="5069621"/>
          </a:xfrm>
        </p:spPr>
      </p:pic>
      <p:sp>
        <p:nvSpPr>
          <p:cNvPr id="6" name="Frame 5"/>
          <p:cNvSpPr/>
          <p:nvPr/>
        </p:nvSpPr>
        <p:spPr>
          <a:xfrm>
            <a:off x="2294022" y="3216283"/>
            <a:ext cx="9288379" cy="4331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4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" y="1053130"/>
            <a:ext cx="11178600" cy="4738069"/>
          </a:xfrm>
        </p:spPr>
      </p:pic>
    </p:spTree>
    <p:extLst>
      <p:ext uri="{BB962C8B-B14F-4D97-AF65-F5344CB8AC3E}">
        <p14:creationId xmlns:p14="http://schemas.microsoft.com/office/powerpoint/2010/main" val="147558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4559"/>
            <a:ext cx="5987292" cy="32116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1688"/>
            <a:ext cx="5891652" cy="2529076"/>
          </a:xfrm>
        </p:spPr>
      </p:pic>
    </p:spTree>
    <p:extLst>
      <p:ext uri="{BB962C8B-B14F-4D97-AF65-F5344CB8AC3E}">
        <p14:creationId xmlns:p14="http://schemas.microsoft.com/office/powerpoint/2010/main" val="8661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Krista </a:t>
            </a:r>
            <a:r>
              <a:rPr lang="en-US" dirty="0" err="1" smtClean="0"/>
              <a:t>gordons</a:t>
            </a:r>
            <a:r>
              <a:rPr lang="en-US" dirty="0" smtClean="0"/>
              <a:t>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2234462"/>
            <a:ext cx="5334000" cy="4024125"/>
          </a:xfrm>
        </p:spPr>
        <p:txBody>
          <a:bodyPr/>
          <a:lstStyle/>
          <a:p>
            <a:r>
              <a:rPr lang="en-US" dirty="0" smtClean="0"/>
              <a:t>So its an admin account now</a:t>
            </a:r>
          </a:p>
          <a:p>
            <a:r>
              <a:rPr lang="en-US" dirty="0" smtClean="0"/>
              <a:t>What next? Somehow get shell from </a:t>
            </a:r>
            <a:r>
              <a:rPr lang="en-US" dirty="0" err="1" smtClean="0"/>
              <a:t>wordpress</a:t>
            </a:r>
            <a:r>
              <a:rPr lang="en-US" dirty="0" smtClean="0"/>
              <a:t> admin apparently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After spending way too long looking for the wrong thing on google</a:t>
            </a:r>
          </a:p>
          <a:p>
            <a:r>
              <a:rPr lang="en-US" dirty="0" smtClean="0"/>
              <a:t>Edit this </a:t>
            </a:r>
            <a:r>
              <a:rPr lang="en-US" dirty="0" err="1" smtClean="0"/>
              <a:t>php</a:t>
            </a:r>
            <a:r>
              <a:rPr lang="en-US" dirty="0" smtClean="0"/>
              <a:t> page? And go on it I guess? No wtf are doing? </a:t>
            </a:r>
            <a:r>
              <a:rPr lang="en-US" dirty="0" err="1" smtClean="0"/>
              <a:t>Srsly</a:t>
            </a:r>
            <a:r>
              <a:rPr lang="en-US" dirty="0" smtClean="0"/>
              <a:t>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07" y="2211513"/>
            <a:ext cx="6282882" cy="3353834"/>
          </a:xfrm>
        </p:spPr>
      </p:pic>
      <p:sp>
        <p:nvSpPr>
          <p:cNvPr id="6" name="Frame 5"/>
          <p:cNvSpPr/>
          <p:nvPr/>
        </p:nvSpPr>
        <p:spPr>
          <a:xfrm>
            <a:off x="9806152" y="4023360"/>
            <a:ext cx="763051" cy="20179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1048474" y="3569313"/>
            <a:ext cx="662152" cy="24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4" y="5364527"/>
            <a:ext cx="7932587" cy="11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21211"/>
            <a:ext cx="5334000" cy="296974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Tried logging in with some bullshit username and password like a sped :/ - note to self.. Doesn’t work!</a:t>
            </a:r>
          </a:p>
          <a:p>
            <a:r>
              <a:rPr lang="en-US" dirty="0" smtClean="0"/>
              <a:t>So how I do things with this thing?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googling for sometime..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69" y="2194558"/>
            <a:ext cx="12346738" cy="39873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3754" y="2730454"/>
            <a:ext cx="5334000" cy="4024125"/>
          </a:xfrm>
        </p:spPr>
        <p:txBody>
          <a:bodyPr/>
          <a:lstStyle/>
          <a:p>
            <a:r>
              <a:rPr lang="en-US" dirty="0" smtClean="0"/>
              <a:t>so I went onto the /author-</a:t>
            </a:r>
            <a:r>
              <a:rPr lang="en-US" dirty="0" err="1" smtClean="0"/>
              <a:t>bio.php</a:t>
            </a:r>
            <a:r>
              <a:rPr lang="en-US" dirty="0" smtClean="0"/>
              <a:t> page.. And in the source this was the first line? </a:t>
            </a:r>
          </a:p>
          <a:p>
            <a:r>
              <a:rPr lang="en-US" dirty="0" smtClean="0"/>
              <a:t>Finally the system host info? </a:t>
            </a:r>
            <a:r>
              <a:rPr lang="en-US" dirty="0" err="1" smtClean="0"/>
              <a:t>Whats</a:t>
            </a:r>
            <a:r>
              <a:rPr lang="en-US" dirty="0" smtClean="0"/>
              <a:t> so special about this right? </a:t>
            </a:r>
            <a:r>
              <a:rPr lang="en-US" dirty="0" err="1" smtClean="0"/>
              <a:t>Dunno</a:t>
            </a:r>
            <a:r>
              <a:rPr lang="en-US" dirty="0" smtClean="0"/>
              <a:t>, go find out!</a:t>
            </a:r>
          </a:p>
          <a:p>
            <a:r>
              <a:rPr lang="en-US" dirty="0" smtClean="0"/>
              <a:t>Turns out it</a:t>
            </a:r>
            <a:r>
              <a:rPr lang="mr-IN" dirty="0" smtClean="0"/>
              <a:t>’</a:t>
            </a:r>
            <a:r>
              <a:rPr lang="en-US" dirty="0" smtClean="0"/>
              <a:t>s the system info for the VM</a:t>
            </a:r>
            <a:r>
              <a:rPr lang="en-US" dirty="0" smtClean="0"/>
              <a:t>..</a:t>
            </a:r>
          </a:p>
          <a:p>
            <a:r>
              <a:rPr lang="en-US" dirty="0" smtClean="0"/>
              <a:t>And that I can get shell from a admin </a:t>
            </a:r>
            <a:r>
              <a:rPr lang="en-US" dirty="0" err="1" smtClean="0"/>
              <a:t>wordpress</a:t>
            </a:r>
            <a:r>
              <a:rPr lang="en-US" dirty="0" smtClean="0"/>
              <a:t> account? PHP?</a:t>
            </a:r>
          </a:p>
          <a:p>
            <a:r>
              <a:rPr lang="en-US" dirty="0" smtClean="0"/>
              <a:t>Server-sided scripting language?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</a:t>
            </a:r>
            <a:r>
              <a:rPr lang="en-US" dirty="0" err="1" smtClean="0"/>
              <a:t>php</a:t>
            </a:r>
            <a:r>
              <a:rPr lang="en-US" dirty="0" smtClean="0"/>
              <a:t>-shell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6" y="2177322"/>
            <a:ext cx="7733050" cy="4029925"/>
          </a:xfrm>
        </p:spPr>
      </p:pic>
      <p:sp>
        <p:nvSpPr>
          <p:cNvPr id="8" name="TextBox 7"/>
          <p:cNvSpPr txBox="1"/>
          <p:nvPr/>
        </p:nvSpPr>
        <p:spPr>
          <a:xfrm>
            <a:off x="8316895" y="1977028"/>
            <a:ext cx="36302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Pentestmonkey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Reverse-</a:t>
            </a:r>
            <a:r>
              <a:rPr lang="en-US" dirty="0" err="1" smtClean="0"/>
              <a:t>php</a:t>
            </a:r>
            <a:r>
              <a:rPr lang="en-US" dirty="0" smtClean="0"/>
              <a:t>-shell 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Didn’t work for the first 25 times? I don</a:t>
            </a:r>
            <a:r>
              <a:rPr lang="mr-IN" dirty="0" smtClean="0"/>
              <a:t>’</a:t>
            </a:r>
            <a:r>
              <a:rPr lang="en-US" dirty="0" smtClean="0"/>
              <a:t>t really know why..?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 put this into the </a:t>
            </a:r>
            <a:r>
              <a:rPr lang="en-US" dirty="0" err="1" smtClean="0"/>
              <a:t>footer.php</a:t>
            </a:r>
            <a:r>
              <a:rPr lang="en-US" dirty="0" smtClean="0"/>
              <a:t> as advised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Frame 8"/>
          <p:cNvSpPr/>
          <p:nvPr/>
        </p:nvSpPr>
        <p:spPr>
          <a:xfrm>
            <a:off x="1335024" y="4285352"/>
            <a:ext cx="2258568" cy="36894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1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lvp</a:t>
            </a:r>
            <a:r>
              <a:rPr lang="en-US" dirty="0" smtClean="0"/>
              <a:t> &lt;1234?rANDOMPORT&gt;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 I punched in my kali VM’s </a:t>
            </a:r>
            <a:r>
              <a:rPr lang="en-US" dirty="0" err="1" smtClean="0"/>
              <a:t>ip</a:t>
            </a:r>
            <a:r>
              <a:rPr lang="en-US" dirty="0" smtClean="0"/>
              <a:t> address into the </a:t>
            </a:r>
            <a:r>
              <a:rPr lang="en-US" dirty="0" err="1" smtClean="0"/>
              <a:t>pentest</a:t>
            </a:r>
            <a:r>
              <a:rPr lang="en-US" dirty="0" smtClean="0"/>
              <a:t> monkey script and a random port to listen out for!</a:t>
            </a:r>
          </a:p>
          <a:p>
            <a:r>
              <a:rPr lang="en-US" dirty="0" smtClean="0"/>
              <a:t>So on kali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nc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lvp</a:t>
            </a:r>
            <a:r>
              <a:rPr lang="en-US" dirty="0" smtClean="0"/>
              <a:t> &lt;port I chucked into the </a:t>
            </a:r>
            <a:r>
              <a:rPr lang="en-US" dirty="0" err="1" smtClean="0"/>
              <a:t>pentestmonkey</a:t>
            </a:r>
            <a:r>
              <a:rPr lang="en-US" dirty="0" smtClean="0"/>
              <a:t> script(1234)&gt;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boooom</a:t>
            </a:r>
            <a:r>
              <a:rPr lang="en-US" dirty="0" smtClean="0"/>
              <a:t> finally popped a shell!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8" r="44675"/>
          <a:stretch/>
        </p:blipFill>
        <p:spPr>
          <a:xfrm>
            <a:off x="6173394" y="2057401"/>
            <a:ext cx="4844375" cy="4500282"/>
          </a:xfrm>
        </p:spPr>
      </p:pic>
    </p:spTree>
    <p:extLst>
      <p:ext uri="{BB962C8B-B14F-4D97-AF65-F5344CB8AC3E}">
        <p14:creationId xmlns:p14="http://schemas.microsoft.com/office/powerpoint/2010/main" val="7910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shellz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After getting </a:t>
            </a:r>
            <a:r>
              <a:rPr lang="en-US" dirty="0" err="1" smtClean="0"/>
              <a:t>lol’d</a:t>
            </a:r>
            <a:r>
              <a:rPr lang="en-US" dirty="0" smtClean="0"/>
              <a:t> at for taking way too long on this..3 days I think (never take this long)!!</a:t>
            </a:r>
          </a:p>
          <a:p>
            <a:r>
              <a:rPr lang="en-US" dirty="0" smtClean="0"/>
              <a:t>Looking to elevate my privileges!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855853"/>
            <a:ext cx="5041900" cy="12827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13" y="3121707"/>
            <a:ext cx="6112783" cy="35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r>
              <a:rPr lang="en-US" dirty="0" err="1"/>
              <a:t>,</a:t>
            </a:r>
            <a:r>
              <a:rPr lang="en-US" dirty="0" err="1" smtClean="0"/>
              <a:t>pwd,cd</a:t>
            </a:r>
            <a:r>
              <a:rPr lang="en-US" dirty="0" smtClean="0"/>
              <a:t> /</a:t>
            </a:r>
            <a:r>
              <a:rPr lang="en-US" dirty="0" err="1" smtClean="0"/>
              <a:t>usr</a:t>
            </a:r>
            <a:r>
              <a:rPr lang="en-US" dirty="0" smtClean="0"/>
              <a:t>/</a:t>
            </a:r>
            <a:r>
              <a:rPr lang="en-US" dirty="0" err="1" smtClean="0"/>
              <a:t>sbin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2282031"/>
            <a:ext cx="3340100" cy="38481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Whoami</a:t>
            </a:r>
            <a:r>
              <a:rPr lang="en-US" dirty="0"/>
              <a:t>- Print the user name associated with the current effective user </a:t>
            </a:r>
            <a:r>
              <a:rPr lang="en-US" dirty="0" smtClean="0"/>
              <a:t>ID</a:t>
            </a:r>
          </a:p>
          <a:p>
            <a:r>
              <a:rPr lang="en-US" dirty="0" err="1" smtClean="0"/>
              <a:t>Pwd</a:t>
            </a:r>
            <a:r>
              <a:rPr lang="en-US" dirty="0" smtClean="0"/>
              <a:t>- thought its password? </a:t>
            </a:r>
            <a:r>
              <a:rPr lang="en-US" dirty="0"/>
              <a:t>But </a:t>
            </a:r>
            <a:r>
              <a:rPr lang="en-US" dirty="0" smtClean="0"/>
              <a:t>nah</a:t>
            </a:r>
          </a:p>
          <a:p>
            <a:pPr lvl="1"/>
            <a:r>
              <a:rPr lang="en-US" dirty="0" smtClean="0"/>
              <a:t>Prints </a:t>
            </a:r>
            <a:r>
              <a:rPr lang="en-US" dirty="0"/>
              <a:t>the name of the current working directory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Maybe there is root directory</a:t>
            </a:r>
            <a:r>
              <a:rPr lang="mr-IN" dirty="0" smtClean="0"/>
              <a:t>…</a:t>
            </a:r>
            <a:r>
              <a:rPr lang="en-US" dirty="0" smtClean="0"/>
              <a:t>cant find it?</a:t>
            </a:r>
          </a:p>
          <a:p>
            <a:pPr lvl="1"/>
            <a:r>
              <a:rPr lang="en-US" dirty="0" smtClean="0"/>
              <a:t>Daemon to root? Google it right?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Check if </a:t>
            </a:r>
            <a:r>
              <a:rPr lang="en-US" dirty="0" err="1" smtClean="0"/>
              <a:t>theres</a:t>
            </a:r>
            <a:r>
              <a:rPr lang="en-US" dirty="0" smtClean="0"/>
              <a:t> a root folder/directory? Don’t think so? Try /home?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1682750" y="2698230"/>
            <a:ext cx="625735" cy="1349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682750" y="3057993"/>
            <a:ext cx="880568" cy="19487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6248677"/>
            <a:ext cx="36957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Flag 2-of-3.txt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the shell popped up I was looking at the folder - ( /</a:t>
            </a:r>
            <a:r>
              <a:rPr lang="en-US" dirty="0" err="1" smtClean="0"/>
              <a:t>usr</a:t>
            </a:r>
            <a:r>
              <a:rPr lang="en-US" dirty="0" smtClean="0"/>
              <a:t>/</a:t>
            </a:r>
            <a:r>
              <a:rPr lang="en-US" dirty="0" err="1" smtClean="0"/>
              <a:t>sbin</a:t>
            </a:r>
            <a:r>
              <a:rPr lang="en-US" dirty="0" smtClean="0"/>
              <a:t> )&lt; (</a:t>
            </a:r>
            <a:r>
              <a:rPr lang="en-US" dirty="0" err="1" smtClean="0"/>
              <a:t>whats</a:t>
            </a:r>
            <a:r>
              <a:rPr lang="en-US" dirty="0" smtClean="0"/>
              <a:t> the correct formatting for this?)</a:t>
            </a:r>
          </a:p>
          <a:p>
            <a:r>
              <a:rPr lang="en-US" dirty="0" smtClean="0"/>
              <a:t>So navigate to /home </a:t>
            </a:r>
            <a:r>
              <a:rPr lang="mr-IN" dirty="0" smtClean="0"/>
              <a:t>–</a:t>
            </a:r>
            <a:r>
              <a:rPr lang="en-US" dirty="0" smtClean="0"/>
              <a:t> cd /home</a:t>
            </a:r>
          </a:p>
          <a:p>
            <a:r>
              <a:rPr lang="en-US" dirty="0" err="1" smtClean="0"/>
              <a:t>Theres</a:t>
            </a:r>
            <a:r>
              <a:rPr lang="en-US" dirty="0" smtClean="0"/>
              <a:t> a folder called ’robot’ in the home directory</a:t>
            </a:r>
          </a:p>
          <a:p>
            <a:r>
              <a:rPr lang="en-US" dirty="0" smtClean="0"/>
              <a:t>Inside that there is the key-2-of-3</a:t>
            </a:r>
          </a:p>
          <a:p>
            <a:r>
              <a:rPr lang="en-US" dirty="0" smtClean="0"/>
              <a:t>Cant cat or change permissions to open it?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87" y="2194559"/>
            <a:ext cx="1983742" cy="1523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4502671"/>
            <a:ext cx="6451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out the md5 file?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19" y="2194559"/>
            <a:ext cx="3759200" cy="381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 that</a:t>
            </a:r>
            <a:r>
              <a:rPr lang="mr-IN" dirty="0" smtClean="0"/>
              <a:t>’</a:t>
            </a:r>
            <a:r>
              <a:rPr lang="en-US" dirty="0" smtClean="0"/>
              <a:t>s the what the </a:t>
            </a:r>
            <a:r>
              <a:rPr lang="en-US" dirty="0" err="1" smtClean="0"/>
              <a:t>passw</a:t>
            </a:r>
            <a:r>
              <a:rPr lang="en-US" dirty="0" smtClean="0"/>
              <a:t> ord.raw-md5 file contains </a:t>
            </a:r>
          </a:p>
          <a:p>
            <a:r>
              <a:rPr lang="it-IT" dirty="0" smtClean="0"/>
              <a:t>robot:c3fcd3d76192e4007dfb496cca67e13b</a:t>
            </a:r>
          </a:p>
          <a:p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decrypt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?</a:t>
            </a:r>
          </a:p>
          <a:p>
            <a:r>
              <a:rPr lang="it-IT" dirty="0" smtClean="0"/>
              <a:t>Put the </a:t>
            </a:r>
            <a:r>
              <a:rPr lang="it-IT" dirty="0" err="1" smtClean="0"/>
              <a:t>above</a:t>
            </a:r>
            <a:r>
              <a:rPr lang="it-IT" dirty="0" smtClean="0"/>
              <a:t> md5 in a </a:t>
            </a:r>
            <a:r>
              <a:rPr lang="it-IT" dirty="0" err="1" smtClean="0"/>
              <a:t>txt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endParaRPr lang="it-IT" dirty="0" smtClean="0"/>
          </a:p>
          <a:p>
            <a:r>
              <a:rPr lang="en-US" dirty="0" smtClean="0"/>
              <a:t> tried using </a:t>
            </a:r>
            <a:r>
              <a:rPr lang="en-US" dirty="0" err="1" smtClean="0"/>
              <a:t>hashcat</a:t>
            </a:r>
            <a:r>
              <a:rPr lang="en-US" dirty="0" smtClean="0"/>
              <a:t> in conjunction with the c-source file to crack the hash </a:t>
            </a:r>
            <a:r>
              <a:rPr lang="mr-IN" dirty="0" smtClean="0"/>
              <a:t>–</a:t>
            </a:r>
            <a:r>
              <a:rPr lang="en-US" dirty="0" smtClean="0"/>
              <a:t> getting errors?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3390740"/>
            <a:ext cx="5651500" cy="21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4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Crackstation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Rainbow table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4559"/>
            <a:ext cx="5880538" cy="326186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/>
          <a:stretch/>
        </p:blipFill>
        <p:spPr>
          <a:xfrm>
            <a:off x="0" y="2057401"/>
            <a:ext cx="12192000" cy="44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that was handy!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22350253"/>
              </p:ext>
            </p:extLst>
          </p:nvPr>
        </p:nvGraphicFramePr>
        <p:xfrm>
          <a:off x="698863" y="3704989"/>
          <a:ext cx="5334000" cy="106551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778000"/>
                <a:gridCol w="1778000"/>
                <a:gridCol w="1778000"/>
              </a:tblGrid>
              <a:tr h="180304">
                <a:tc>
                  <a:txBody>
                    <a:bodyPr/>
                    <a:lstStyle/>
                    <a:p>
                      <a:r>
                        <a:rPr lang="en-US" sz="1600" dirty="0"/>
                        <a:t>Hash</a:t>
                      </a:r>
                    </a:p>
                  </a:txBody>
                  <a:tcPr marL="45076" marR="45076" marT="22538" marB="22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 marL="45076" marR="45076" marT="22538" marB="22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Result</a:t>
                      </a:r>
                    </a:p>
                  </a:txBody>
                  <a:tcPr marL="45076" marR="45076" marT="22538" marB="22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32">
                <a:tc>
                  <a:txBody>
                    <a:bodyPr/>
                    <a:lstStyle/>
                    <a:p>
                      <a:r>
                        <a:rPr lang="it-IT" sz="1600" dirty="0"/>
                        <a:t>c3fcd3d76192e4007dfb496cca67e13b</a:t>
                      </a:r>
                    </a:p>
                  </a:txBody>
                  <a:tcPr marL="45076" marR="45076" marT="22538" marB="22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600" dirty="0"/>
                        <a:t>md5</a:t>
                      </a:r>
                    </a:p>
                  </a:txBody>
                  <a:tcPr marL="45076" marR="45076" marT="22538" marB="22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abcdefghijklmnopqrstuvwxyz</a:t>
                      </a:r>
                      <a:endParaRPr lang="en-US" sz="1600" dirty="0"/>
                    </a:p>
                  </a:txBody>
                  <a:tcPr marL="45076" marR="45076" marT="22538" marB="225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 I guess that translates to :</a:t>
            </a:r>
          </a:p>
          <a:p>
            <a:pPr lvl="1"/>
            <a:r>
              <a:rPr lang="en-US" dirty="0" err="1" smtClean="0"/>
              <a:t>robot:abcdefghijklmnopqrstuvwxyz</a:t>
            </a:r>
            <a:endParaRPr lang="en-US" dirty="0" smtClean="0"/>
          </a:p>
          <a:p>
            <a:pPr lvl="1"/>
            <a:r>
              <a:rPr lang="en-US" dirty="0" smtClean="0"/>
              <a:t>Try this as the login to the VM?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37" y="3386102"/>
            <a:ext cx="5334000" cy="296974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0800000" flipV="1">
            <a:off x="7524206" y="3082833"/>
            <a:ext cx="3291840" cy="1384663"/>
          </a:xfrm>
          <a:prstGeom prst="curvedConnector3">
            <a:avLst>
              <a:gd name="adj1" fmla="val -12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Boom got a shell right?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Got a shell in the VM</a:t>
            </a:r>
          </a:p>
          <a:p>
            <a:r>
              <a:rPr lang="en-US" dirty="0" smtClean="0"/>
              <a:t>Have a gander?</a:t>
            </a:r>
          </a:p>
          <a:p>
            <a:r>
              <a:rPr lang="en-US" dirty="0" smtClean="0"/>
              <a:t>Straight up ’ls’ pimps!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82" y="2194371"/>
            <a:ext cx="5221418" cy="4024313"/>
          </a:xfrm>
        </p:spPr>
      </p:pic>
    </p:spTree>
    <p:extLst>
      <p:ext uri="{BB962C8B-B14F-4D97-AF65-F5344CB8AC3E}">
        <p14:creationId xmlns:p14="http://schemas.microsoft.com/office/powerpoint/2010/main" val="174228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I needed to get some sort of address to jump on?</a:t>
            </a:r>
          </a:p>
          <a:p>
            <a:r>
              <a:rPr lang="en-US" dirty="0" smtClean="0"/>
              <a:t>Googled some shit </a:t>
            </a:r>
            <a:r>
              <a:rPr lang="en-AU" dirty="0" smtClean="0"/>
              <a:t>and </a:t>
            </a:r>
            <a:r>
              <a:rPr lang="en-AU" dirty="0"/>
              <a:t>found </a:t>
            </a:r>
            <a:r>
              <a:rPr lang="en-AU" dirty="0" err="1"/>
              <a:t>netdiscover</a:t>
            </a:r>
            <a:r>
              <a:rPr lang="en-AU" dirty="0"/>
              <a:t> -  </a:t>
            </a:r>
            <a:r>
              <a:rPr lang="en-AU" dirty="0" smtClean="0"/>
              <a:t>which scans for network address</a:t>
            </a:r>
          </a:p>
          <a:p>
            <a:r>
              <a:rPr lang="en-AU" dirty="0" smtClean="0"/>
              <a:t>Couldn’t c0nnect to any of these </a:t>
            </a:r>
            <a:r>
              <a:rPr lang="en-AU" dirty="0" err="1" smtClean="0"/>
              <a:t>ip</a:t>
            </a:r>
            <a:r>
              <a:rPr lang="en-AU" dirty="0" smtClean="0"/>
              <a:t> address’ when I punched them into my browser</a:t>
            </a:r>
          </a:p>
          <a:p>
            <a:r>
              <a:rPr lang="en-AU" dirty="0" err="1" smtClean="0"/>
              <a:t>C_sto</a:t>
            </a:r>
            <a:r>
              <a:rPr lang="en-AU" dirty="0" smtClean="0"/>
              <a:t> to the rescue</a:t>
            </a:r>
            <a:r>
              <a:rPr lang="mr-IN" dirty="0" smtClean="0"/>
              <a:t>…</a:t>
            </a:r>
            <a:r>
              <a:rPr lang="en-AU" dirty="0" smtClean="0"/>
              <a:t> both kali and </a:t>
            </a:r>
            <a:r>
              <a:rPr lang="en-AU" dirty="0" err="1" smtClean="0"/>
              <a:t>mrrobot</a:t>
            </a:r>
            <a:r>
              <a:rPr lang="en-AU" dirty="0" smtClean="0"/>
              <a:t> have to be host-only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/>
        </p:blipFill>
        <p:spPr>
          <a:xfrm>
            <a:off x="5861154" y="1903751"/>
            <a:ext cx="6170754" cy="3342806"/>
          </a:xfrm>
        </p:spPr>
      </p:pic>
    </p:spTree>
    <p:extLst>
      <p:ext uri="{BB962C8B-B14F-4D97-AF65-F5344CB8AC3E}">
        <p14:creationId xmlns:p14="http://schemas.microsoft.com/office/powerpoint/2010/main" val="21013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 that</a:t>
            </a:r>
            <a:r>
              <a:rPr lang="mr-IN" dirty="0" smtClean="0"/>
              <a:t>’</a:t>
            </a:r>
            <a:r>
              <a:rPr lang="en-US" dirty="0" smtClean="0"/>
              <a:t>s how I got flag  </a:t>
            </a:r>
            <a:r>
              <a:rPr lang="en-US" dirty="0" err="1" smtClean="0"/>
              <a:t>numero</a:t>
            </a:r>
            <a:r>
              <a:rPr lang="en-US" dirty="0" smtClean="0"/>
              <a:t> 2(key-2-of-3.txt)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39856"/>
            <a:ext cx="5334000" cy="353245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So moving on .. </a:t>
            </a:r>
            <a:r>
              <a:rPr lang="en-US" dirty="0" err="1" smtClean="0"/>
              <a:t>Pwd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Home/robot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 I </a:t>
            </a:r>
            <a:r>
              <a:rPr lang="en-US" dirty="0" err="1" smtClean="0"/>
              <a:t>couldn</a:t>
            </a:r>
            <a:r>
              <a:rPr lang="mr-IN" dirty="0" smtClean="0"/>
              <a:t>’</a:t>
            </a:r>
            <a:r>
              <a:rPr lang="en-US" dirty="0" smtClean="0"/>
              <a:t>t get into the root directory straight away and </a:t>
            </a:r>
            <a:r>
              <a:rPr lang="en-US" dirty="0" err="1" smtClean="0"/>
              <a:t>im</a:t>
            </a:r>
            <a:r>
              <a:rPr lang="en-US" dirty="0" smtClean="0"/>
              <a:t> logged in as robot..</a:t>
            </a:r>
          </a:p>
          <a:p>
            <a:r>
              <a:rPr lang="en-US" dirty="0" smtClean="0"/>
              <a:t>aha! I have to do something!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" y="2194559"/>
            <a:ext cx="5334000" cy="79079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" y="5151884"/>
            <a:ext cx="8928100" cy="1066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333292">
            <a:off x="1817822" y="5679728"/>
            <a:ext cx="35141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not how you get root</a:t>
            </a:r>
            <a:endParaRPr lang="en-AU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4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 don</a:t>
            </a:r>
            <a:r>
              <a:rPr lang="mr-IN" dirty="0" smtClean="0"/>
              <a:t>’</a:t>
            </a:r>
            <a:r>
              <a:rPr lang="en-US" dirty="0" smtClean="0"/>
              <a:t>t really know(maybe?)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619" y="1371697"/>
            <a:ext cx="3383280" cy="5193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Walkthrough?</a:t>
            </a:r>
          </a:p>
          <a:p>
            <a:r>
              <a:rPr lang="en-US" dirty="0"/>
              <a:t>Which </a:t>
            </a:r>
            <a:r>
              <a:rPr lang="mr-IN" dirty="0" smtClean="0"/>
              <a:t>–</a:t>
            </a:r>
            <a:r>
              <a:rPr lang="en-US" dirty="0" smtClean="0"/>
              <a:t> a command to </a:t>
            </a:r>
            <a:r>
              <a:rPr lang="en-US" dirty="0"/>
              <a:t>locate a </a:t>
            </a:r>
            <a:r>
              <a:rPr lang="en-US" dirty="0" smtClean="0"/>
              <a:t>command</a:t>
            </a:r>
          </a:p>
          <a:p>
            <a:r>
              <a:rPr lang="en-US" dirty="0" smtClean="0"/>
              <a:t>Which </a:t>
            </a:r>
            <a:r>
              <a:rPr lang="en-US" dirty="0" err="1" smtClean="0"/>
              <a:t>nmap</a:t>
            </a:r>
            <a:r>
              <a:rPr lang="en-US" dirty="0" smtClean="0"/>
              <a:t>?</a:t>
            </a:r>
          </a:p>
          <a:p>
            <a:r>
              <a:rPr lang="en-US" dirty="0" smtClean="0"/>
              <a:t>so </a:t>
            </a:r>
            <a:r>
              <a:rPr lang="en-US" dirty="0" err="1" smtClean="0"/>
              <a:t>nmap</a:t>
            </a:r>
            <a:r>
              <a:rPr lang="en-US" dirty="0" smtClean="0"/>
              <a:t> on this </a:t>
            </a:r>
            <a:r>
              <a:rPr lang="en-US" dirty="0" err="1" smtClean="0"/>
              <a:t>vm</a:t>
            </a:r>
            <a:r>
              <a:rPr lang="en-US" dirty="0" smtClean="0"/>
              <a:t> has an interactive mode.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popped up a shell!</a:t>
            </a:r>
          </a:p>
          <a:p>
            <a:r>
              <a:rPr lang="en-US" dirty="0" smtClean="0"/>
              <a:t>So now I can go in the root directory!</a:t>
            </a:r>
          </a:p>
          <a:p>
            <a:r>
              <a:rPr lang="en-US" dirty="0" smtClean="0"/>
              <a:t>Yada yada lets see </a:t>
            </a:r>
            <a:r>
              <a:rPr lang="en-US" dirty="0" err="1" smtClean="0"/>
              <a:t>whats</a:t>
            </a:r>
            <a:r>
              <a:rPr lang="en-US" dirty="0" smtClean="0"/>
              <a:t> in it! Key-3-of-3.txt! </a:t>
            </a:r>
          </a:p>
          <a:p>
            <a:r>
              <a:rPr lang="en-US" dirty="0" smtClean="0"/>
              <a:t>All I got to do is cat the .txt file now right?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59" y="3088632"/>
            <a:ext cx="7722301" cy="2235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97" y="4747109"/>
            <a:ext cx="2785654" cy="18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9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Rightt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926681"/>
            <a:ext cx="4800600" cy="558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3100" y="1907177"/>
            <a:ext cx="5753100" cy="43115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So that</a:t>
            </a:r>
            <a:r>
              <a:rPr lang="mr-IN" dirty="0" smtClean="0"/>
              <a:t>’</a:t>
            </a:r>
            <a:r>
              <a:rPr lang="en-US" dirty="0" smtClean="0"/>
              <a:t>s a wrap I think?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 learn?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Netdiscover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to find </a:t>
            </a:r>
            <a:r>
              <a:rPr lang="en-US" dirty="0" err="1" smtClean="0"/>
              <a:t>ip</a:t>
            </a:r>
            <a:r>
              <a:rPr lang="en-US" dirty="0" smtClean="0"/>
              <a:t> address in your network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Nikto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scans a web server for </a:t>
            </a:r>
            <a:r>
              <a:rPr lang="en-US" dirty="0" err="1" smtClean="0"/>
              <a:t>vulns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Nc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so you can listen to a specific port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Pwd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helps you get your bearings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 manipulate .</a:t>
            </a:r>
            <a:r>
              <a:rPr lang="en-US" dirty="0" err="1" smtClean="0"/>
              <a:t>php</a:t>
            </a:r>
            <a:r>
              <a:rPr lang="en-US" dirty="0" smtClean="0"/>
              <a:t>/</a:t>
            </a:r>
            <a:r>
              <a:rPr lang="en-US" dirty="0" err="1" smtClean="0"/>
              <a:t>wordpress</a:t>
            </a:r>
            <a:r>
              <a:rPr lang="en-US" dirty="0" smtClean="0"/>
              <a:t> hosts to send you a shell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Md5 rainbow tables 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 </a:t>
            </a:r>
            <a:r>
              <a:rPr lang="en-US" dirty="0" err="1" smtClean="0"/>
              <a:t>kinda</a:t>
            </a:r>
            <a:r>
              <a:rPr lang="en-US" dirty="0" smtClean="0"/>
              <a:t> know what getting root is </a:t>
            </a:r>
            <a:r>
              <a:rPr lang="en-US" smtClean="0"/>
              <a:t>now?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got it working I think?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57400"/>
            <a:ext cx="6023031" cy="290434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6993" y="2209549"/>
            <a:ext cx="5334000" cy="402412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So this “terminal” popped up on my web browser</a:t>
            </a:r>
          </a:p>
          <a:p>
            <a:r>
              <a:rPr lang="en-US" dirty="0" smtClean="0"/>
              <a:t>I typed in all of the commands expecting one of them to give me the username and password for the shell in the </a:t>
            </a:r>
            <a:r>
              <a:rPr lang="en-US" dirty="0" err="1" smtClean="0"/>
              <a:t>mrrobot</a:t>
            </a:r>
            <a:r>
              <a:rPr lang="en-US" dirty="0" smtClean="0"/>
              <a:t> </a:t>
            </a:r>
            <a:r>
              <a:rPr lang="en-US" dirty="0" err="1" smtClean="0"/>
              <a:t>vm</a:t>
            </a:r>
            <a:r>
              <a:rPr lang="en-US" dirty="0" smtClean="0"/>
              <a:t>? WRONG</a:t>
            </a:r>
          </a:p>
          <a:p>
            <a:r>
              <a:rPr lang="en-US" dirty="0" smtClean="0"/>
              <a:t>All I got was some cool </a:t>
            </a:r>
            <a:r>
              <a:rPr lang="en-US" dirty="0" err="1" smtClean="0"/>
              <a:t>mrrobot</a:t>
            </a:r>
            <a:r>
              <a:rPr lang="en-US" dirty="0" smtClean="0"/>
              <a:t> </a:t>
            </a:r>
            <a:r>
              <a:rPr lang="en-US" dirty="0" err="1" smtClean="0"/>
              <a:t>shiz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8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Nmap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 I </a:t>
            </a:r>
            <a:r>
              <a:rPr lang="en-US" dirty="0" err="1" smtClean="0"/>
              <a:t>nmap’d</a:t>
            </a:r>
            <a:r>
              <a:rPr lang="en-US" dirty="0" smtClean="0"/>
              <a:t> the working </a:t>
            </a:r>
            <a:r>
              <a:rPr lang="en-US" dirty="0" err="1" smtClean="0"/>
              <a:t>ip</a:t>
            </a:r>
            <a:r>
              <a:rPr lang="en-US" dirty="0" smtClean="0"/>
              <a:t> address and found that ports 80 and 443 were OPEN! Yay? Cool but why is this so important? </a:t>
            </a:r>
            <a:r>
              <a:rPr lang="en-US" dirty="0" err="1" smtClean="0"/>
              <a:t>Plz</a:t>
            </a:r>
            <a:r>
              <a:rPr lang="en-US" dirty="0" smtClean="0"/>
              <a:t> help/explain more?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2488367"/>
            <a:ext cx="6194049" cy="2188564"/>
          </a:xfrm>
        </p:spPr>
      </p:pic>
    </p:spTree>
    <p:extLst>
      <p:ext uri="{BB962C8B-B14F-4D97-AF65-F5344CB8AC3E}">
        <p14:creationId xmlns:p14="http://schemas.microsoft.com/office/powerpoint/2010/main" val="7172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actually find </a:t>
            </a:r>
            <a:r>
              <a:rPr lang="en-US" dirty="0" err="1" smtClean="0"/>
              <a:t>vulns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NIKTO</a:t>
            </a:r>
          </a:p>
          <a:p>
            <a:r>
              <a:rPr lang="en-US" dirty="0" smtClean="0"/>
              <a:t>So </a:t>
            </a:r>
            <a:r>
              <a:rPr lang="en-US" dirty="0" err="1" smtClean="0"/>
              <a:t>nikto</a:t>
            </a:r>
            <a:r>
              <a:rPr lang="en-US" dirty="0" smtClean="0"/>
              <a:t> scans for vulnerabilities to exploit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201472"/>
            <a:ext cx="5334000" cy="2009219"/>
          </a:xfrm>
        </p:spPr>
      </p:pic>
    </p:spTree>
    <p:extLst>
      <p:ext uri="{BB962C8B-B14F-4D97-AF65-F5344CB8AC3E}">
        <p14:creationId xmlns:p14="http://schemas.microsoft.com/office/powerpoint/2010/main" val="171776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Nikto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 </a:t>
            </a:r>
            <a:r>
              <a:rPr lang="en-US" dirty="0" err="1" smtClean="0"/>
              <a:t>nikto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h &lt;</a:t>
            </a:r>
            <a:r>
              <a:rPr lang="en-US" dirty="0" err="1" smtClean="0"/>
              <a:t>ip</a:t>
            </a:r>
            <a:r>
              <a:rPr lang="en-US" dirty="0" smtClean="0"/>
              <a:t> address I typed into my browser&gt;</a:t>
            </a:r>
          </a:p>
          <a:p>
            <a:r>
              <a:rPr lang="en-US" dirty="0" smtClean="0"/>
              <a:t>Popped up all the things I could exploit</a:t>
            </a:r>
          </a:p>
          <a:p>
            <a:r>
              <a:rPr lang="en-US" dirty="0" smtClean="0"/>
              <a:t>Lets just go top-down right?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robots.txt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ive</a:t>
            </a:r>
            <a:r>
              <a:rPr lang="en-US" dirty="0" smtClean="0"/>
              <a:t> heard of this b4?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2194559"/>
            <a:ext cx="6057719" cy="3037008"/>
          </a:xfrm>
        </p:spPr>
      </p:pic>
    </p:spTree>
    <p:extLst>
      <p:ext uri="{BB962C8B-B14F-4D97-AF65-F5344CB8AC3E}">
        <p14:creationId xmlns:p14="http://schemas.microsoft.com/office/powerpoint/2010/main" val="18644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site owners use the /</a:t>
            </a:r>
            <a:r>
              <a:rPr lang="en-US" dirty="0" err="1"/>
              <a:t>robots.txt</a:t>
            </a:r>
            <a:r>
              <a:rPr lang="en-US" dirty="0"/>
              <a:t> file to give instructions about their site to web </a:t>
            </a:r>
            <a:r>
              <a:rPr lang="en-US" dirty="0" smtClean="0"/>
              <a:t>robots</a:t>
            </a:r>
          </a:p>
          <a:p>
            <a:r>
              <a:rPr lang="en-US" dirty="0" smtClean="0"/>
              <a:t>So this gives us two other locations/files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fsocity.dic</a:t>
            </a:r>
            <a:r>
              <a:rPr lang="en-US" dirty="0" smtClean="0"/>
              <a:t> &amp; /key-1-of-3.txt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4559"/>
            <a:ext cx="4940300" cy="3092402"/>
          </a:xfrm>
        </p:spPr>
      </p:pic>
    </p:spTree>
    <p:extLst>
      <p:ext uri="{BB962C8B-B14F-4D97-AF65-F5344CB8AC3E}">
        <p14:creationId xmlns:p14="http://schemas.microsoft.com/office/powerpoint/2010/main" val="1283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Fsocity.dic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 source code</a:t>
            </a:r>
          </a:p>
          <a:p>
            <a:r>
              <a:rPr lang="en-US" dirty="0" smtClean="0"/>
              <a:t>Basically a list of words? 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bruteforce</a:t>
            </a:r>
            <a:r>
              <a:rPr lang="en-US" dirty="0" smtClean="0"/>
              <a:t> dictionary?</a:t>
            </a:r>
          </a:p>
          <a:p>
            <a:r>
              <a:rPr lang="en-US" dirty="0" smtClean="0"/>
              <a:t>Hit a dead end with this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046" y="2057401"/>
            <a:ext cx="3498954" cy="231585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20" y="3118357"/>
            <a:ext cx="4188298" cy="31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4978</TotalTime>
  <Words>1150</Words>
  <Application>Microsoft Macintosh PowerPoint</Application>
  <PresentationFormat>Widescreen</PresentationFormat>
  <Paragraphs>145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Century Gothic</vt:lpstr>
      <vt:lpstr>Mangal</vt:lpstr>
      <vt:lpstr>Wingdings</vt:lpstr>
      <vt:lpstr>Arial</vt:lpstr>
      <vt:lpstr>Vapor Trail</vt:lpstr>
      <vt:lpstr>Mr robot CTF VM</vt:lpstr>
      <vt:lpstr>The VM</vt:lpstr>
      <vt:lpstr>Kali</vt:lpstr>
      <vt:lpstr>I got it working I think?</vt:lpstr>
      <vt:lpstr>Nmap?</vt:lpstr>
      <vt:lpstr>How do I actually find vulns?</vt:lpstr>
      <vt:lpstr>Nikto results</vt:lpstr>
      <vt:lpstr>Web robots</vt:lpstr>
      <vt:lpstr>Fsocity.dic</vt:lpstr>
      <vt:lpstr>key-1-of-3.txt</vt:lpstr>
      <vt:lpstr>Index.html &amp;&amp; index.php </vt:lpstr>
      <vt:lpstr>/licence.txt</vt:lpstr>
      <vt:lpstr>Base64 decode in bash? </vt:lpstr>
      <vt:lpstr>Trying Harder</vt:lpstr>
      <vt:lpstr>Howdy elliot alderson!</vt:lpstr>
      <vt:lpstr>PowerPoint Presentation</vt:lpstr>
      <vt:lpstr>PowerPoint Presentation</vt:lpstr>
      <vt:lpstr>PowerPoint Presentation</vt:lpstr>
      <vt:lpstr>Krista gordons account</vt:lpstr>
      <vt:lpstr>After googling for sometime..</vt:lpstr>
      <vt:lpstr>Reverse-php-shell </vt:lpstr>
      <vt:lpstr>Nc –lvp &lt;1234?rANDOMPORT&gt;</vt:lpstr>
      <vt:lpstr>The shellz</vt:lpstr>
      <vt:lpstr>Whoami,pwd,cd /usr/sbin</vt:lpstr>
      <vt:lpstr>Flag 2-of-3.txt</vt:lpstr>
      <vt:lpstr>Check out the md5 file?</vt:lpstr>
      <vt:lpstr>Crackstation? </vt:lpstr>
      <vt:lpstr>So that was handy!</vt:lpstr>
      <vt:lpstr>Boom got a shell right?</vt:lpstr>
      <vt:lpstr>So  that’s how I got flag  numero 2(key-2-of-3.txt)</vt:lpstr>
      <vt:lpstr>Getting root</vt:lpstr>
      <vt:lpstr>So I don’t really know(maybe?)</vt:lpstr>
      <vt:lpstr>Rightt!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 robot CTF VM</dc:title>
  <dc:creator>Microsoft Office User</dc:creator>
  <cp:lastModifiedBy>Microsoft Office User</cp:lastModifiedBy>
  <cp:revision>55</cp:revision>
  <dcterms:created xsi:type="dcterms:W3CDTF">2017-07-21T09:10:32Z</dcterms:created>
  <dcterms:modified xsi:type="dcterms:W3CDTF">2017-07-28T07:37:23Z</dcterms:modified>
</cp:coreProperties>
</file>